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81" r:id="rId5"/>
    <p:sldId id="257" r:id="rId6"/>
    <p:sldId id="289" r:id="rId7"/>
    <p:sldId id="283" r:id="rId8"/>
    <p:sldId id="290" r:id="rId9"/>
    <p:sldId id="282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qNAD4XoZ6k" TargetMode="External"/><Relationship Id="rId2" Type="http://schemas.openxmlformats.org/officeDocument/2006/relationships/hyperlink" Target="https://www.youtube.com/watch?v=fJtyf62yAb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Session 2- git intro and exercises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STARTING A GITHUB ACCOUNT AND FIRST REPOSITORY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73950" cy="34163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Edit the readme.md file</a:t>
            </a:r>
          </a:p>
          <a:p>
            <a:pPr>
              <a:buFont typeface="+mj-lt"/>
              <a:buAutoNum type="arabicPeriod"/>
            </a:pPr>
            <a:r>
              <a:rPr lang="en-US" dirty="0"/>
              <a:t>Scroll down and commit changes – must add description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B5EF-A844-4E42-B5B9-621414BF5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2" t="21126" r="58993" b="43376"/>
          <a:stretch/>
        </p:blipFill>
        <p:spPr>
          <a:xfrm>
            <a:off x="8222592" y="1680632"/>
            <a:ext cx="2814453" cy="2434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18A25-2022-4C90-B16D-69746F539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7" t="41559" r="20130" b="20173"/>
          <a:stretch/>
        </p:blipFill>
        <p:spPr>
          <a:xfrm>
            <a:off x="510639" y="3728852"/>
            <a:ext cx="7481454" cy="262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8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73950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Pull request</a:t>
            </a:r>
          </a:p>
          <a:p>
            <a:pPr>
              <a:buFont typeface="+mj-lt"/>
              <a:buAutoNum type="arabicPeriod"/>
            </a:pPr>
            <a:r>
              <a:rPr lang="en-US" dirty="0"/>
              <a:t>Switch to pull requests tab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create new pull request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to send changes from new branch to master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to create pull request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to merge pull request into master branch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48C4A-9886-41FD-9ADF-B9B4663CD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3" t="18182" r="34546" b="16537"/>
          <a:stretch/>
        </p:blipFill>
        <p:spPr>
          <a:xfrm>
            <a:off x="5628905" y="1876301"/>
            <a:ext cx="5842660" cy="44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573C-62B2-4B2C-B0BE-FFB8203C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GIT – WHAT IS IT, AND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B3D9C-98C4-47A3-864F-5D284813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 is a distributed version control system. </a:t>
            </a:r>
          </a:p>
          <a:p>
            <a:pPr lvl="1"/>
            <a:r>
              <a:rPr lang="en-US" dirty="0"/>
              <a:t>What is version control?</a:t>
            </a:r>
          </a:p>
          <a:p>
            <a:pPr lvl="1"/>
            <a:r>
              <a:rPr lang="en-US" dirty="0"/>
              <a:t>DevOps – Continuously plan build and release small improvements, continuous improvement, version control helps to track and manage and maintain a record of these small changes in a way that facilities working independently and across teams especially on applications that involve the development of code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is a language and software for managing versions of projects</a:t>
            </a:r>
          </a:p>
          <a:p>
            <a:pPr lvl="1"/>
            <a:r>
              <a:rPr lang="en-US" dirty="0"/>
              <a:t>Git is a distributed version because every user maintains an independent copy of the “repository” on their own machine.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9DC17-EF3A-47D2-8DFD-2D9F8D6F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868" y="1589644"/>
            <a:ext cx="2523012" cy="16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A709-0544-4290-98AC-0F78DD3F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80DCC-D630-424B-8CCD-52A2191E1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136495" cy="3416300"/>
          </a:xfrm>
        </p:spPr>
        <p:txBody>
          <a:bodyPr>
            <a:normAutofit fontScale="92500"/>
          </a:bodyPr>
          <a:lstStyle/>
          <a:p>
            <a:r>
              <a:rPr lang="en-US" dirty="0"/>
              <a:t>Stage (add), commit, pull, push, branch and merge.</a:t>
            </a:r>
          </a:p>
          <a:p>
            <a:r>
              <a:rPr lang="en-US" dirty="0"/>
              <a:t>Stage (choose files to save)</a:t>
            </a:r>
          </a:p>
          <a:p>
            <a:r>
              <a:rPr lang="en-US" dirty="0"/>
              <a:t>Commit (create a version and Save it locally)</a:t>
            </a:r>
          </a:p>
          <a:p>
            <a:r>
              <a:rPr lang="en-US" dirty="0"/>
              <a:t>Pull (bring changes from a remote repository to your local repository</a:t>
            </a:r>
          </a:p>
          <a:p>
            <a:r>
              <a:rPr lang="en-US" dirty="0"/>
              <a:t>Push (move a local commit to a remote repository)</a:t>
            </a:r>
          </a:p>
          <a:p>
            <a:r>
              <a:rPr lang="en-US" dirty="0"/>
              <a:t>Branch (create a new branch)</a:t>
            </a:r>
          </a:p>
          <a:p>
            <a:r>
              <a:rPr lang="en-US" dirty="0"/>
              <a:t>Merge (bring a commit from another branch into your target)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52FB0-FAF4-44C9-8070-13775611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0" y="0"/>
            <a:ext cx="455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BB2D-1B06-490F-B6CA-16BD0B08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-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92D8-88A6-41BA-B3F4-EA0327BE5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largest collections of repositories for open source code around. </a:t>
            </a:r>
          </a:p>
          <a:p>
            <a:r>
              <a:rPr lang="en-US" dirty="0"/>
              <a:t>Maker of software for version control used by many, many businesses with code or statistical software as part of their work-flow. </a:t>
            </a:r>
          </a:p>
          <a:p>
            <a:r>
              <a:rPr lang="en-US" dirty="0"/>
              <a:t>Free to use and create public and private repositories of code (or other items) for sharing and collaboration </a:t>
            </a:r>
          </a:p>
          <a:p>
            <a:r>
              <a:rPr lang="en-US" dirty="0"/>
              <a:t>Provides a workflow for teamwork, and reproducible research as well as a secure cloud backup for your code and reporting. </a:t>
            </a:r>
          </a:p>
          <a:p>
            <a:r>
              <a:rPr lang="en-US" dirty="0" err="1"/>
              <a:t>Github</a:t>
            </a:r>
            <a:r>
              <a:rPr lang="en-US" dirty="0"/>
              <a:t> desktop is a tool for managing your code repositories locally and linking them to the </a:t>
            </a:r>
            <a:r>
              <a:rPr lang="en-US" dirty="0" err="1"/>
              <a:t>github</a:t>
            </a:r>
            <a:r>
              <a:rPr lang="en-US" dirty="0"/>
              <a:t> website. </a:t>
            </a:r>
          </a:p>
        </p:txBody>
      </p:sp>
    </p:spTree>
    <p:extLst>
      <p:ext uri="{BB962C8B-B14F-4D97-AF65-F5344CB8AC3E}">
        <p14:creationId xmlns:p14="http://schemas.microsoft.com/office/powerpoint/2010/main" val="108912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AA97-DC17-4EAC-A2BF-4697CAF1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helpful </a:t>
            </a:r>
            <a:r>
              <a:rPr lang="en-US" dirty="0" err="1"/>
              <a:t>youtube</a:t>
            </a:r>
            <a:r>
              <a:rPr lang="en-US" dirty="0"/>
              <a:t> videos: there are hundreds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81F4-0DC7-4188-B94E-75751ED79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git is:</a:t>
            </a:r>
          </a:p>
          <a:p>
            <a:r>
              <a:rPr lang="en-US" dirty="0">
                <a:hlinkClick r:id="rId2"/>
              </a:rPr>
              <a:t>https://www.youtube.com/watch?v=fJtyf62yAb8</a:t>
            </a:r>
            <a:endParaRPr lang="en-US" dirty="0"/>
          </a:p>
          <a:p>
            <a:r>
              <a:rPr lang="en-US" dirty="0"/>
              <a:t>How to get started:</a:t>
            </a:r>
          </a:p>
          <a:p>
            <a:pPr lvl="1"/>
            <a:r>
              <a:rPr lang="en-US" dirty="0">
                <a:hlinkClick r:id="rId3"/>
              </a:rPr>
              <a:t>https://www.youtube.com/watch?v=GqNAD4XoZ6k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5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br>
              <a:rPr lang="en-US" dirty="0"/>
            </a:b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exercise</a:t>
            </a:r>
          </a:p>
          <a:p>
            <a:pPr>
              <a:buFont typeface="+mj-lt"/>
              <a:buAutoNum type="arabicPeriod"/>
            </a:pPr>
            <a:r>
              <a:rPr lang="en-US" dirty="0"/>
              <a:t>Navigate in a browser to </a:t>
            </a:r>
            <a:r>
              <a:rPr lang="en-US" dirty="0">
                <a:hlinkClick r:id="rId3"/>
              </a:rPr>
              <a:t>https://github.com/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Click the signup tab in the upper right</a:t>
            </a:r>
          </a:p>
          <a:p>
            <a:pPr>
              <a:buFont typeface="+mj-lt"/>
              <a:buAutoNum type="arabicPeriod"/>
            </a:pPr>
            <a:r>
              <a:rPr lang="en-US" dirty="0"/>
              <a:t>Choose a username and password and proceed to create an account (this will require email verification)</a:t>
            </a:r>
          </a:p>
          <a:p>
            <a:pPr>
              <a:buFont typeface="+mj-lt"/>
              <a:buAutoNum type="arabicPeriod"/>
            </a:pPr>
            <a:r>
              <a:rPr lang="en-US" dirty="0"/>
              <a:t>Make sure to choose a no reply email option to keep your email private (unless you prefer to have this public).</a:t>
            </a:r>
          </a:p>
          <a:p>
            <a:pPr>
              <a:buFont typeface="+mj-lt"/>
              <a:buAutoNum type="arabicPeriod"/>
            </a:pPr>
            <a:r>
              <a:rPr lang="en-US" dirty="0"/>
              <a:t>Log in to your new account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to create a new repository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25699-D109-4E2A-8A8C-3FC5D52F9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48" t="7619" b="64675"/>
          <a:stretch/>
        </p:blipFill>
        <p:spPr>
          <a:xfrm>
            <a:off x="8835241" y="1793174"/>
            <a:ext cx="2810494" cy="19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6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br>
              <a:rPr lang="en-US" dirty="0"/>
            </a:b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73950" cy="34163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Name your repository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Write a short description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Choose public or private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initialize with a README</a:t>
            </a:r>
          </a:p>
          <a:p>
            <a:pPr>
              <a:buFont typeface="+mj-lt"/>
              <a:buAutoNum type="arabicPeriod"/>
            </a:pPr>
            <a:r>
              <a:rPr lang="en-US" dirty="0"/>
              <a:t>For now skip .</a:t>
            </a:r>
            <a:r>
              <a:rPr lang="en-US" dirty="0" err="1"/>
              <a:t>gitignore</a:t>
            </a:r>
            <a:r>
              <a:rPr lang="en-US" dirty="0"/>
              <a:t> and license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repository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E83AE-7E12-4C56-B3E2-0EE90E43C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02" t="7792" r="26850" b="18961"/>
          <a:stretch/>
        </p:blipFill>
        <p:spPr>
          <a:xfrm>
            <a:off x="5771408" y="1680632"/>
            <a:ext cx="5723907" cy="50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9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73950" cy="34163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Create a new branch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branch box, type name of new branch and click create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5EAD4-C52A-46BA-92B9-99A8B77D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25801" r="19416" b="7012"/>
          <a:stretch/>
        </p:blipFill>
        <p:spPr>
          <a:xfrm>
            <a:off x="5631881" y="2517569"/>
            <a:ext cx="6219694" cy="377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ACB9E-31AF-473C-881F-C41A263E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7" t="36710" r="61137" b="22944"/>
          <a:stretch/>
        </p:blipFill>
        <p:spPr>
          <a:xfrm>
            <a:off x="1864426" y="3740727"/>
            <a:ext cx="2576947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9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F0C-4F3B-4BCD-A129-0F7AD77C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>
                <a:hlinkClick r:id="rId2"/>
              </a:rPr>
              <a:t>https://guides.github.com/activities/hello-world/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167B-0473-47EE-8ED1-30F456D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473950" cy="34163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Create a new branch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branch box, type name of new branch and click create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5EAD4-C52A-46BA-92B9-99A8B77DC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25801" r="19416" b="7012"/>
          <a:stretch/>
        </p:blipFill>
        <p:spPr>
          <a:xfrm>
            <a:off x="5631881" y="2517569"/>
            <a:ext cx="6219694" cy="377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ACB9E-31AF-473C-881F-C41A263E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7" t="36710" r="61137" b="22944"/>
          <a:stretch/>
        </p:blipFill>
        <p:spPr>
          <a:xfrm>
            <a:off x="1864426" y="3740727"/>
            <a:ext cx="2576947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68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0</TotalTime>
  <Words>605</Words>
  <Application>Microsoft Office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 Boardroom</vt:lpstr>
      <vt:lpstr>Session 2- git intro and exercises</vt:lpstr>
      <vt:lpstr>GIT – WHAT IS IT, AND VERSION CONTROL</vt:lpstr>
      <vt:lpstr>Git the basics</vt:lpstr>
      <vt:lpstr>GitHub - https://github.com</vt:lpstr>
      <vt:lpstr>A couple of helpful youtube videos: there are hundreds</vt:lpstr>
      <vt:lpstr>Exercise https://guides.github.com/activities/hello-world/</vt:lpstr>
      <vt:lpstr>Exercise  https://guides.github.com/activities/hello-world/</vt:lpstr>
      <vt:lpstr>Exercise https://guides.github.com/activities/hello-world/</vt:lpstr>
      <vt:lpstr>Exercise https://guides.github.com/activities/hello-world/</vt:lpstr>
      <vt:lpstr>Exercise https://guides.github.com/activities/hello-world/</vt:lpstr>
      <vt:lpstr>Exercise https://guides.github.com/activities/hello-world/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2019-09-29T02:22:13Z</dcterms:created>
  <dcterms:modified xsi:type="dcterms:W3CDTF">2020-07-30T21:24:30Z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